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7" roundtripDataSignature="AMtx7mhfutTz4r+ZkbOVZGTp5kvlrLAP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jpg"/><Relationship Id="rId10" Type="http://schemas.openxmlformats.org/officeDocument/2006/relationships/image" Target="../media/image7.jpg"/><Relationship Id="rId9" Type="http://schemas.openxmlformats.org/officeDocument/2006/relationships/image" Target="../media/image8.jpg"/><Relationship Id="rId5" Type="http://schemas.openxmlformats.org/officeDocument/2006/relationships/image" Target="../media/image4.jpg"/><Relationship Id="rId6" Type="http://schemas.openxmlformats.org/officeDocument/2006/relationships/image" Target="../media/image3.jpg"/><Relationship Id="rId7" Type="http://schemas.openxmlformats.org/officeDocument/2006/relationships/image" Target="../media/image5.jpg"/><Relationship Id="rId8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title"/>
          </p:nvPr>
        </p:nvSpPr>
        <p:spPr>
          <a:xfrm>
            <a:off x="457200" y="274638"/>
            <a:ext cx="8212876" cy="7060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b="1" lang="en-GB" sz="1600"/>
              <a:t>Where does everything go? The only item that is in its correct place is the main plate &amp; side plate, drag the other items into their correct place setting</a:t>
            </a:r>
            <a:endParaRPr b="1" sz="1600"/>
          </a:p>
        </p:txBody>
      </p:sp>
      <p:pic>
        <p:nvPicPr>
          <p:cNvPr descr="C:\Users\Vanessa\AppData\Local\Microsoft\Windows\Temporary Internet Files\Content.IE5\72HFJ458\MP900305830[1].jpg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16556" y="4336510"/>
            <a:ext cx="304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5KS7J7J5\MP900305831[1].jpg"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6583449" y="4206792"/>
            <a:ext cx="343271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72HFJ458\MP900305830[1].jpg" id="87" name="Google Shape;8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8888" y="3964766"/>
            <a:ext cx="385477" cy="23128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5KS7J7J5\MP900305831[1].jpg" id="88" name="Google Shape;8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6094359" y="3861057"/>
            <a:ext cx="351658" cy="23335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72HFJ458\MP900305830[1].jpg"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4534445" y="2897969"/>
            <a:ext cx="304800" cy="1828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72HFJ458\MP900305832[1].jpg" id="90" name="Google Shape;9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rot="-5400000">
            <a:off x="4313070" y="2479030"/>
            <a:ext cx="517839" cy="1816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GSYWINX2\MP900305760[1].jpg" id="91" name="Google Shape;9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7444" y="1665788"/>
            <a:ext cx="1063760" cy="11863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MNI72EMV\MP900305792[1].jpg" id="92" name="Google Shape;92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008195" y="177373"/>
            <a:ext cx="1515768" cy="2160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GSYWINX2\MP900438642[1].jpg" id="93" name="Google Shape;93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601254" y="1879170"/>
            <a:ext cx="1209573" cy="18066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GSYWINX2\MP900314314[1].jpg" id="94" name="Google Shape;94;p1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979750" y="2397994"/>
            <a:ext cx="859544" cy="10949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Vanessa\AppData\Local\Microsoft\Windows\Temporary Internet Files\Content.IE5\MWSEKTFQ\MP900305834[1].jpg" id="95" name="Google Shape;95;p1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4041318" y="3872568"/>
            <a:ext cx="1396093" cy="19300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/>
          <p:nvPr/>
        </p:nvSpPr>
        <p:spPr>
          <a:xfrm>
            <a:off x="3707904" y="4077072"/>
            <a:ext cx="2116340" cy="2088232"/>
          </a:xfrm>
          <a:prstGeom prst="ellipse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3844270" y="4221088"/>
            <a:ext cx="1843608" cy="1800200"/>
          </a:xfrm>
          <a:prstGeom prst="ellipse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1530895" y="5085184"/>
            <a:ext cx="1008112" cy="1080120"/>
          </a:xfrm>
          <a:prstGeom prst="ellipse">
            <a:avLst/>
          </a:prstGeom>
          <a:noFill/>
          <a:ln cap="flat" cmpd="sng" w="254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2012-09-16T14:28:50Z</dcterms:created>
  <dc:creator>Vanessa Williamson</dc:creator>
</cp:coreProperties>
</file>