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3" r:id="rId11"/>
    <p:sldId id="262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69B6-2961-4A0F-B4A2-0AD29065DAB2}" type="datetimeFigureOut">
              <a:rPr lang="en-GB" smtClean="0"/>
              <a:t>11/10/2013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385A-70B1-4DD4-85CE-324735F885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990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69B6-2961-4A0F-B4A2-0AD29065DAB2}" type="datetimeFigureOut">
              <a:rPr lang="en-GB" smtClean="0"/>
              <a:t>11/10/2013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385A-70B1-4DD4-85CE-324735F885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1726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69B6-2961-4A0F-B4A2-0AD29065DAB2}" type="datetimeFigureOut">
              <a:rPr lang="en-GB" smtClean="0"/>
              <a:t>11/10/2013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385A-70B1-4DD4-85CE-324735F885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168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69B6-2961-4A0F-B4A2-0AD29065DAB2}" type="datetimeFigureOut">
              <a:rPr lang="en-GB" smtClean="0"/>
              <a:t>11/10/2013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385A-70B1-4DD4-85CE-324735F885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229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69B6-2961-4A0F-B4A2-0AD29065DAB2}" type="datetimeFigureOut">
              <a:rPr lang="en-GB" smtClean="0"/>
              <a:t>11/10/2013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385A-70B1-4DD4-85CE-324735F885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6956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69B6-2961-4A0F-B4A2-0AD29065DAB2}" type="datetimeFigureOut">
              <a:rPr lang="en-GB" smtClean="0"/>
              <a:t>11/10/2013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385A-70B1-4DD4-85CE-324735F885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9200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69B6-2961-4A0F-B4A2-0AD29065DAB2}" type="datetimeFigureOut">
              <a:rPr lang="en-GB" smtClean="0"/>
              <a:t>11/10/2013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385A-70B1-4DD4-85CE-324735F885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881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69B6-2961-4A0F-B4A2-0AD29065DAB2}" type="datetimeFigureOut">
              <a:rPr lang="en-GB" smtClean="0"/>
              <a:t>11/10/2013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385A-70B1-4DD4-85CE-324735F885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51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69B6-2961-4A0F-B4A2-0AD29065DAB2}" type="datetimeFigureOut">
              <a:rPr lang="en-GB" smtClean="0"/>
              <a:t>11/10/2013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385A-70B1-4DD4-85CE-324735F885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530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69B6-2961-4A0F-B4A2-0AD29065DAB2}" type="datetimeFigureOut">
              <a:rPr lang="en-GB" smtClean="0"/>
              <a:t>11/10/2013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385A-70B1-4DD4-85CE-324735F885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047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669B6-2961-4A0F-B4A2-0AD29065DAB2}" type="datetimeFigureOut">
              <a:rPr lang="en-GB" smtClean="0"/>
              <a:t>11/10/2013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F385A-70B1-4DD4-85CE-324735F885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731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669B6-2961-4A0F-B4A2-0AD29065DAB2}" type="datetimeFigureOut">
              <a:rPr lang="en-GB" smtClean="0"/>
              <a:t>11/10/2013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F385A-70B1-4DD4-85CE-324735F885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246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3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anessa\AppData\Local\Microsoft\Windows\Temporary Internet Files\Content.IE5\MWSEKTFQ\MP90042761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anessa\AppData\Local\Microsoft\Windows\Temporary Internet Files\Content.IE5\MWSEKTFQ\MP90042761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0648"/>
            <a:ext cx="685800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35696" y="4725144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 la carte setting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551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Vanessa\AppData\Local\Microsoft\Windows\Temporary Internet Files\Content.IE5\5KS7J7J5\MP90042238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2191"/>
            <a:ext cx="8245842" cy="5495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1680" y="5507940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A la carte setting</a:t>
            </a:r>
          </a:p>
          <a:p>
            <a:pPr algn="ctr"/>
            <a:r>
              <a:rPr lang="en-GB" dirty="0" smtClean="0"/>
              <a:t>A basic setting with minimal cutlery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3357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anessa\AppData\Local\Microsoft\Windows\Temporary Internet Files\Content.IE5\MNI72EMV\MP90042238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208912" cy="5470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5803127"/>
            <a:ext cx="5256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TDH (Table d’ </a:t>
            </a:r>
            <a:r>
              <a:rPr lang="en-GB" b="1" dirty="0" err="1" smtClean="0">
                <a:solidFill>
                  <a:srgbClr val="FF0000"/>
                </a:solidFill>
              </a:rPr>
              <a:t>hote</a:t>
            </a:r>
            <a:r>
              <a:rPr lang="en-GB" b="1" dirty="0" smtClean="0">
                <a:solidFill>
                  <a:srgbClr val="FF0000"/>
                </a:solidFill>
              </a:rPr>
              <a:t>) setting</a:t>
            </a:r>
          </a:p>
          <a:p>
            <a:pPr algn="ctr"/>
            <a:r>
              <a:rPr lang="en-GB" dirty="0" smtClean="0"/>
              <a:t>More formal with cutlery for all courses on the menu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8856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Vanessa\AppData\Local\Microsoft\Windows\Temporary Internet Files\Content.IE5\GSYWINX2\MP90044380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94" y="260648"/>
            <a:ext cx="8250906" cy="549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63688" y="5751534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Table d’ </a:t>
            </a:r>
            <a:r>
              <a:rPr lang="en-GB" dirty="0" err="1" smtClean="0"/>
              <a:t>hote</a:t>
            </a:r>
            <a:r>
              <a:rPr lang="en-GB" dirty="0" smtClean="0"/>
              <a:t> setting</a:t>
            </a:r>
          </a:p>
          <a:p>
            <a:pPr algn="ctr"/>
            <a:r>
              <a:rPr lang="en-GB" dirty="0" smtClean="0"/>
              <a:t>Usually include red and </a:t>
            </a:r>
            <a:r>
              <a:rPr lang="en-GB" dirty="0" smtClean="0"/>
              <a:t>white wine </a:t>
            </a:r>
            <a:r>
              <a:rPr lang="en-GB" dirty="0" smtClean="0"/>
              <a:t>and water glasses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7192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Vanessa\AppData\Local\Microsoft\Windows\Temporary Internet Files\Content.IE5\ZNSBGSS0\MP900422843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95626"/>
            <a:ext cx="4402063" cy="5497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64088" y="2060848"/>
            <a:ext cx="3240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Family service</a:t>
            </a:r>
          </a:p>
          <a:p>
            <a:pPr algn="ctr"/>
            <a:r>
              <a:rPr lang="en-GB" dirty="0" smtClean="0"/>
              <a:t>Usually a table setting where people help themselves to food set down in the middle of the table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0492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Vanessa\AppData\Local\Microsoft\Windows\Temporary Internet Files\Content.IE5\72HFJ458\MP900049864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15" y="404664"/>
            <a:ext cx="8198676" cy="547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63688" y="5661248"/>
            <a:ext cx="56166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Table d’ </a:t>
            </a:r>
            <a:r>
              <a:rPr lang="en-GB" b="1" dirty="0" err="1" smtClean="0">
                <a:solidFill>
                  <a:srgbClr val="FF0000"/>
                </a:solidFill>
              </a:rPr>
              <a:t>hote</a:t>
            </a:r>
            <a:endParaRPr lang="en-GB" b="1" dirty="0" smtClean="0">
              <a:solidFill>
                <a:srgbClr val="FF0000"/>
              </a:solidFill>
            </a:endParaRPr>
          </a:p>
          <a:p>
            <a:pPr algn="ctr"/>
            <a:r>
              <a:rPr lang="en-GB" dirty="0" smtClean="0"/>
              <a:t>A more formal setting for a wedding with underlays at each setting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1360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Vanessa\AppData\Local\Microsoft\Windows\Temporary Internet Files\Content.IE5\MNI72EMV\MP900402719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03" y="404664"/>
            <a:ext cx="7671849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75656" y="5517232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TDH – notice the fork in the middle is higher to add effect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2839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Vanessa\AppData\Local\Microsoft\Windows\Temporary Internet Files\Content.IE5\72HFJ458\MC90011259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6032"/>
            <a:ext cx="2177334" cy="2164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Vanessa\AppData\Local\Microsoft\Windows\Temporary Internet Files\Content.IE5\MNI72EMV\MC90011291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608" y="4319583"/>
            <a:ext cx="2216405" cy="2249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Vanessa\AppData\Local\Microsoft\Windows\Temporary Internet Files\Content.IE5\ZNSBGSS0\MC90011298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5615" y="3032250"/>
            <a:ext cx="3500881" cy="244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C:\Users\Vanessa\AppData\Local\Microsoft\Windows\Temporary Internet Files\Content.IE5\MWSEKTFQ\MP900385466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56032"/>
            <a:ext cx="3704456" cy="264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C:\Users\Vanessa\AppData\Local\Microsoft\Windows\Temporary Internet Files\Content.IE5\80ND26A9\MP900402466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46" y="2675771"/>
            <a:ext cx="3062387" cy="388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3" name="Picture 11" descr="C:\Users\Vanessa\AppData\Local\Microsoft\Windows\Temporary Internet Files\Content.IE5\72HFJ458\MP90030583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850" y="404664"/>
            <a:ext cx="1900621" cy="262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35896" y="5589240"/>
            <a:ext cx="2895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Different napkin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374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Users\Vanessa\AppData\Local\Microsoft\Windows\Temporary Internet Files\Content.IE5\MNI72EMV\MP90044364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2124602" cy="285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3140968"/>
            <a:ext cx="212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White wine glass</a:t>
            </a:r>
            <a:endParaRPr lang="en-GB" dirty="0"/>
          </a:p>
        </p:txBody>
      </p:sp>
      <p:pic>
        <p:nvPicPr>
          <p:cNvPr id="9221" name="Picture 5" descr="C:\Users\Vanessa\AppData\Local\Microsoft\Windows\Temporary Internet Files\Content.IE5\5KS7J7J5\MP900443861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492896"/>
            <a:ext cx="2817377" cy="42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156176" y="2060848"/>
            <a:ext cx="2817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Pint glass</a:t>
            </a:r>
            <a:endParaRPr lang="en-GB" dirty="0"/>
          </a:p>
        </p:txBody>
      </p:sp>
      <p:pic>
        <p:nvPicPr>
          <p:cNvPr id="9223" name="Picture 7" descr="C:\Users\Vanessa\AppData\Local\Microsoft\Windows\Temporary Internet Files\Content.IE5\GSYWINX2\MP900448603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84666"/>
            <a:ext cx="1904607" cy="285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483768" y="218555"/>
            <a:ext cx="2124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Martini glass</a:t>
            </a:r>
            <a:endParaRPr lang="en-GB" dirty="0"/>
          </a:p>
        </p:txBody>
      </p:sp>
      <p:pic>
        <p:nvPicPr>
          <p:cNvPr id="9225" name="Picture 9" descr="C:\Users\Vanessa\AppData\Local\Microsoft\Windows\Temporary Internet Files\Content.IE5\ZNSBGSS0\MP900438569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071" y="3026409"/>
            <a:ext cx="2311129" cy="347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36071" y="2492896"/>
            <a:ext cx="2311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Red wine glass</a:t>
            </a:r>
            <a:endParaRPr lang="en-GB" dirty="0"/>
          </a:p>
        </p:txBody>
      </p:sp>
      <p:pic>
        <p:nvPicPr>
          <p:cNvPr id="9227" name="Picture 11" descr="C:\Users\Vanessa\AppData\Local\Microsoft\Windows\Temporary Internet Files\Content.IE5\ZNSBGSS0\MP900440311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11678"/>
            <a:ext cx="1925960" cy="2791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05472" y="3711678"/>
            <a:ext cx="1818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Champagne glass</a:t>
            </a:r>
            <a:endParaRPr lang="en-GB" dirty="0"/>
          </a:p>
        </p:txBody>
      </p:sp>
      <p:pic>
        <p:nvPicPr>
          <p:cNvPr id="9228" name="Picture 12" descr="C:\Users\Vanessa\AppData\Local\Microsoft\Windows\Temporary Internet Files\Content.IE5\MNI72EMV\MP900314314[1]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25889"/>
            <a:ext cx="1661713" cy="21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300192" y="239753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Tumbler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5343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404664"/>
            <a:ext cx="75608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The Stillroom</a:t>
            </a:r>
          </a:p>
          <a:p>
            <a:endParaRPr lang="en-GB" dirty="0"/>
          </a:p>
          <a:p>
            <a:r>
              <a:rPr lang="en-GB" dirty="0" smtClean="0"/>
              <a:t>There </a:t>
            </a:r>
            <a:r>
              <a:rPr lang="en-GB" dirty="0"/>
              <a:t>are certain tasks that must be carried out by each food service team when preparing the </a:t>
            </a:r>
            <a:r>
              <a:rPr lang="en-GB" b="1" dirty="0"/>
              <a:t>stillroom</a:t>
            </a:r>
            <a:r>
              <a:rPr lang="en-GB" dirty="0"/>
              <a:t> for service</a:t>
            </a:r>
            <a:r>
              <a:rPr lang="en-GB" dirty="0" smtClean="0"/>
              <a:t>:</a:t>
            </a:r>
          </a:p>
          <a:p>
            <a:endParaRPr lang="en-GB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Check that salt and pepper cruets are full and clean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Prepare and chill the butter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Prepare milk jugs, sugar bowls and trays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Prepare coffee machine for service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Prepare teapots and coffee pots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Prepare tea cups and coffee cups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Prepare the dishwasher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Prepare restaurant crockery and cutlery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Prepare waste bin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Prepare basin for soaking cutlery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Prepare trolley for stacking clean items</a:t>
            </a:r>
          </a:p>
        </p:txBody>
      </p:sp>
    </p:spTree>
    <p:extLst>
      <p:ext uri="{BB962C8B-B14F-4D97-AF65-F5344CB8AC3E}">
        <p14:creationId xmlns:p14="http://schemas.microsoft.com/office/powerpoint/2010/main" val="25050099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612844"/>
            <a:ext cx="7704856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Basic sequence of service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Greet guests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Seat guests – ladies first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Present menu to guests – ladies first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Pour water – from customer right, alternatively offer drinks from the bar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Take guests’ food order and pass to kitchen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Adjust cutlery as per guest order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Place bread/rolls on table or serve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Serve food from left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Serve any accompaniments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Once all guests have finished, clear from the right, clear side plates with main course, clear bread basket, butter dish and cruets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Crumb down after each course as required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Present menu for desserts/coffee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Serve dessert course from left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Clear dessert course from right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Put sugar and milk on table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dirty="0"/>
              <a:t>Serve hot beverages from right</a:t>
            </a:r>
          </a:p>
        </p:txBody>
      </p:sp>
    </p:spTree>
    <p:extLst>
      <p:ext uri="{BB962C8B-B14F-4D97-AF65-F5344CB8AC3E}">
        <p14:creationId xmlns:p14="http://schemas.microsoft.com/office/powerpoint/2010/main" val="906145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Am I ready?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4762872" cy="486916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Am I dressed correctly?</a:t>
            </a:r>
          </a:p>
          <a:p>
            <a:r>
              <a:rPr lang="en-GB" sz="2800" dirty="0" smtClean="0"/>
              <a:t>Am I hygienically clean?</a:t>
            </a:r>
          </a:p>
          <a:p>
            <a:r>
              <a:rPr lang="en-GB" sz="2800" dirty="0" smtClean="0"/>
              <a:t>Have I followed the checklist?</a:t>
            </a:r>
          </a:p>
          <a:p>
            <a:r>
              <a:rPr lang="en-GB" sz="2800" dirty="0" smtClean="0"/>
              <a:t>Is the restaurant ready for customers?</a:t>
            </a:r>
          </a:p>
          <a:p>
            <a:r>
              <a:rPr lang="en-GB" sz="2800" dirty="0" smtClean="0"/>
              <a:t>Is the kitchen ready to serve food?</a:t>
            </a:r>
          </a:p>
          <a:p>
            <a:r>
              <a:rPr lang="en-GB" sz="2800" dirty="0" smtClean="0"/>
              <a:t>How do I feel?</a:t>
            </a:r>
          </a:p>
          <a:p>
            <a:endParaRPr lang="en-GB" dirty="0"/>
          </a:p>
        </p:txBody>
      </p:sp>
      <p:pic>
        <p:nvPicPr>
          <p:cNvPr id="10245" name="Picture 5" descr="C:\Users\Vanessa\AppData\Local\Microsoft\Windows\Temporary Internet Files\Content.IE5\GSYWINX2\MP90042217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281" y="1196752"/>
            <a:ext cx="3542504" cy="48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875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352</Words>
  <Application>Microsoft Office PowerPoint</Application>
  <PresentationFormat>On-screen Show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Am I ready?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Vanessa Williamson</dc:creator>
  <cp:lastModifiedBy>Setup</cp:lastModifiedBy>
  <cp:revision>7</cp:revision>
  <dcterms:created xsi:type="dcterms:W3CDTF">2012-09-06T19:25:44Z</dcterms:created>
  <dcterms:modified xsi:type="dcterms:W3CDTF">2013-10-11T18:02:23Z</dcterms:modified>
</cp:coreProperties>
</file>