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6A2CBFE-F2A0-4296-A90F-466DED44B4CF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38C7999-65D0-4B97-97F5-72713774616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youtu.be/LktSuL8__7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vNWcKUkfJpo" TargetMode="External"/><Relationship Id="rId2" Type="http://schemas.openxmlformats.org/officeDocument/2006/relationships/hyperlink" Target="http://youtu.be/05PEOVs8gC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youtu.be/8jVoMYMoVf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Service Styles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2</a:t>
            </a:r>
          </a:p>
          <a:p>
            <a:r>
              <a:rPr lang="en-GB" dirty="0"/>
              <a:t>HS1/2</a:t>
            </a:r>
          </a:p>
        </p:txBody>
      </p:sp>
    </p:spTree>
    <p:extLst>
      <p:ext uri="{BB962C8B-B14F-4D97-AF65-F5344CB8AC3E}">
        <p14:creationId xmlns:p14="http://schemas.microsoft.com/office/powerpoint/2010/main" val="396298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 settings</a:t>
            </a:r>
          </a:p>
        </p:txBody>
      </p:sp>
      <p:pic>
        <p:nvPicPr>
          <p:cNvPr id="2050" name="Picture 2" descr="C:\Users\Vanessa\AppData\Local\Microsoft\Windows\Temporary Internet Files\Content.IE5\MWSEKTFQ\MP900443800[1]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864096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53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Food is served from a side table or trolley using a spoon &amp; fork.  A very specialist, skilled service which requires individual attention.</a:t>
            </a:r>
          </a:p>
          <a:p>
            <a:pPr marL="0" indent="0">
              <a:buNone/>
            </a:pPr>
            <a:r>
              <a:rPr lang="en-GB" dirty="0"/>
              <a:t>Sometimes dishes are assembled or cooked in front of the customer e.g. </a:t>
            </a:r>
          </a:p>
          <a:p>
            <a:r>
              <a:rPr lang="en-GB" dirty="0">
                <a:hlinkClick r:id="rId2"/>
              </a:rPr>
              <a:t>Filleting a Dover Sole</a:t>
            </a:r>
            <a:endParaRPr lang="en-GB" dirty="0"/>
          </a:p>
          <a:p>
            <a:r>
              <a:rPr lang="en-GB" dirty="0">
                <a:hlinkClick r:id="rId3"/>
              </a:rPr>
              <a:t>Waldorf salad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Gueridon</a:t>
            </a:r>
            <a:r>
              <a:rPr lang="en-GB" dirty="0"/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235789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0097" y="2492896"/>
            <a:ext cx="6160175" cy="345069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Food is served by the staff using spoon and fork.  Full silver service includes serving all items this way.</a:t>
            </a:r>
          </a:p>
          <a:p>
            <a:pPr marL="0" indent="0">
              <a:buNone/>
            </a:pPr>
            <a:r>
              <a:rPr lang="en-GB" dirty="0"/>
              <a:t>Semi-silver service is when the meat or fish is served pated and vegetables are served with a spoon and fork.</a:t>
            </a:r>
          </a:p>
          <a:p>
            <a:pPr marL="0" indent="0">
              <a:buNone/>
            </a:pPr>
            <a:r>
              <a:rPr lang="en-GB" dirty="0"/>
              <a:t>This type of service can slow the service of food down and it needs skill to do it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Silver service</a:t>
            </a:r>
          </a:p>
        </p:txBody>
      </p:sp>
      <p:pic>
        <p:nvPicPr>
          <p:cNvPr id="1026" name="Picture 2" descr="C:\Users\Vanessa\AppData\Local\Microsoft\Windows\Temporary Internet Files\Content.IE5\FXAALMO2\MP900409393[1]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12976"/>
            <a:ext cx="1278512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184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7"/>
            <a:ext cx="3915957" cy="345069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Dishes are put on the table where spoons are provided and customers serve themselves.  This style is often suited to ethnic restaurants such as Indian, Chinese and Spanish tapas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Family service</a:t>
            </a:r>
          </a:p>
        </p:txBody>
      </p:sp>
      <p:pic>
        <p:nvPicPr>
          <p:cNvPr id="3074" name="Picture 2" descr="C:\Users\Vanessa\AppData\Local\Microsoft\Windows\Temporary Internet Files\Content.IE5\MWSEKTFQ\MP90042284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24944"/>
            <a:ext cx="3857369" cy="297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10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2675467"/>
            <a:ext cx="3708400" cy="345069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Set up in a room usually along one table, it can be self-service or staff can serve customers.  A </a:t>
            </a:r>
            <a:r>
              <a:rPr lang="en-GB" dirty="0" err="1"/>
              <a:t>carvery</a:t>
            </a:r>
            <a:r>
              <a:rPr lang="en-GB" dirty="0"/>
              <a:t> may be offered where joints of meat are carved in front of customers and served to their plate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Buffet service</a:t>
            </a:r>
          </a:p>
        </p:txBody>
      </p:sp>
      <p:pic>
        <p:nvPicPr>
          <p:cNvPr id="4099" name="Picture 3" descr="C:\Users\Vanessa\AppData\Local\Microsoft\Windows\Temporary Internet Files\Content.IE5\GSYWINX2\MP90040691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3914488" cy="260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46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988840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most popular style of service </a:t>
            </a:r>
          </a:p>
          <a:p>
            <a:pPr marL="0" indent="0">
              <a:buNone/>
            </a:pPr>
            <a:r>
              <a:rPr lang="en-GB" dirty="0"/>
              <a:t>is the plated service where all food </a:t>
            </a:r>
          </a:p>
          <a:p>
            <a:pPr marL="0" indent="0">
              <a:buNone/>
            </a:pPr>
            <a:r>
              <a:rPr lang="en-GB" dirty="0"/>
              <a:t>is put on the plate and served from the kitchen</a:t>
            </a:r>
          </a:p>
          <a:p>
            <a:pPr marL="0" indent="0">
              <a:buNone/>
            </a:pPr>
            <a:r>
              <a:rPr lang="en-GB" dirty="0"/>
              <a:t>Cafes, Restaurants and Hotels may all use this style of service and is maintains </a:t>
            </a:r>
          </a:p>
          <a:p>
            <a:pPr marL="0" indent="0">
              <a:buNone/>
            </a:pPr>
            <a:r>
              <a:rPr lang="en-GB" dirty="0"/>
              <a:t>consistency of service and </a:t>
            </a:r>
          </a:p>
          <a:p>
            <a:pPr marL="0" indent="0">
              <a:buNone/>
            </a:pPr>
            <a:r>
              <a:rPr lang="en-GB" dirty="0"/>
              <a:t>presentation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Plated service</a:t>
            </a:r>
          </a:p>
        </p:txBody>
      </p:sp>
      <p:pic>
        <p:nvPicPr>
          <p:cNvPr id="5122" name="Picture 2" descr="C:\Users\Vanessa\AppData\Local\Microsoft\Windows\Temporary Internet Files\Content.IE5\80ND26A9\MP90040055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33056"/>
            <a:ext cx="3901440" cy="259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39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95</TotalTime>
  <Words>239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Candara</vt:lpstr>
      <vt:lpstr>Symbol</vt:lpstr>
      <vt:lpstr>Waveform</vt:lpstr>
      <vt:lpstr>Food Service Styles</vt:lpstr>
      <vt:lpstr>Table settings</vt:lpstr>
      <vt:lpstr>Gueridon service</vt:lpstr>
      <vt:lpstr>Silver service</vt:lpstr>
      <vt:lpstr>Family service</vt:lpstr>
      <vt:lpstr>Buffet service</vt:lpstr>
      <vt:lpstr>Plated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Service Styles</dc:title>
  <dc:creator>Vanessa Williamson</dc:creator>
  <cp:lastModifiedBy>Vanessa Lawrance</cp:lastModifiedBy>
  <cp:revision>9</cp:revision>
  <dcterms:created xsi:type="dcterms:W3CDTF">2012-09-12T17:43:36Z</dcterms:created>
  <dcterms:modified xsi:type="dcterms:W3CDTF">2020-09-03T12:16:24Z</dcterms:modified>
</cp:coreProperties>
</file>